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Oswald"/>
      <p:regular r:id="rId16"/>
      <p:bold r:id="rId17"/>
    </p:embeddedFont>
    <p:embeddedFont>
      <p:font typeface="Comforta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-bold.fntdata"/><Relationship Id="rId6" Type="http://schemas.openxmlformats.org/officeDocument/2006/relationships/slide" Target="slides/slide1.xml"/><Relationship Id="rId18" Type="http://schemas.openxmlformats.org/officeDocument/2006/relationships/font" Target="fonts/Comforta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4f44d805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4f44d805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everyone think when looking at this photo? If you’re anything like me, then you’re thinking this is super cute! Oh my, a dog nursing her puppie!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4f44d811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4f44d81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me, I see almost the exact same thing. A loving mother tending to her babies. In fact, this mother does not even have to tend to as many.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4f44d805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4f44d805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4f44d811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4f44d811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4f44d811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4f44d811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4f44d811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4f44d811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4f44d811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4f44d811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4f44d811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4f44d811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4f44d811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4f44d811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webmd.com/parenting/baby/nursing-basics#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72717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35075" y="1222050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4A86E8"/>
                </a:solidFill>
                <a:latin typeface="Oswald"/>
                <a:ea typeface="Oswald"/>
                <a:cs typeface="Oswald"/>
                <a:sym typeface="Oswald"/>
              </a:rPr>
              <a:t>Nursing Your Baby </a:t>
            </a:r>
            <a:endParaRPr sz="4800">
              <a:solidFill>
                <a:srgbClr val="4A86E8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A86E8"/>
                </a:solidFill>
                <a:latin typeface="Oswald"/>
                <a:ea typeface="Oswald"/>
                <a:cs typeface="Oswald"/>
                <a:sym typeface="Oswald"/>
              </a:rPr>
              <a:t>The </a:t>
            </a:r>
            <a:r>
              <a:rPr lang="en" sz="1800">
                <a:solidFill>
                  <a:srgbClr val="4A86E8"/>
                </a:solidFill>
                <a:latin typeface="Oswald"/>
                <a:ea typeface="Oswald"/>
                <a:cs typeface="Oswald"/>
                <a:sym typeface="Oswald"/>
              </a:rPr>
              <a:t>Benefits of Breastfeeding </a:t>
            </a:r>
            <a:endParaRPr sz="1800">
              <a:solidFill>
                <a:srgbClr val="4A86E8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FF"/>
                </a:solidFill>
                <a:latin typeface="Oswald"/>
                <a:ea typeface="Oswald"/>
                <a:cs typeface="Oswald"/>
                <a:sym typeface="Oswald"/>
              </a:rPr>
              <a:t>Ashley Callaway </a:t>
            </a:r>
            <a:endParaRPr sz="1800">
              <a:solidFill>
                <a:srgbClr val="FF00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swald"/>
                <a:ea typeface="Oswald"/>
                <a:cs typeface="Oswald"/>
                <a:sym typeface="Oswald"/>
              </a:rPr>
              <a:t>Introduction</a:t>
            </a:r>
            <a:endParaRPr sz="3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5989550" y="735700"/>
            <a:ext cx="32364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latin typeface="Comfortaa"/>
                <a:ea typeface="Comfortaa"/>
                <a:cs typeface="Comfortaa"/>
                <a:sym typeface="Comfortaa"/>
              </a:rPr>
              <a:t>What is the difference between seeing this...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6" y="735700"/>
            <a:ext cx="5424375" cy="405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137275" y="2121900"/>
            <a:ext cx="2735400" cy="8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latin typeface="Comfortaa"/>
                <a:ea typeface="Comfortaa"/>
                <a:cs typeface="Comfortaa"/>
                <a:sym typeface="Comfortaa"/>
              </a:rPr>
              <a:t>And this?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92198" cy="472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61535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Purpose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2339525" y="742675"/>
            <a:ext cx="41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●"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Persuade the audience that the act of mothers breastfeeding their offspring should not be criticized, but normalized.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omfortaa"/>
              <a:buChar char="●"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Persuade the audience to be more comfortable with mothers’ nursing their offsprings in public.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Share the benefits of breastfeeding babies for the mother as well as the offspring</a:t>
            </a:r>
            <a:r>
              <a:rPr lang="en"/>
              <a:t>. 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8675" y="346195"/>
            <a:ext cx="1244149" cy="15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375" y="346195"/>
            <a:ext cx="1244149" cy="15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200" y="3009895"/>
            <a:ext cx="1244149" cy="15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5650" y="3009895"/>
            <a:ext cx="1244149" cy="158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1799550" y="1575325"/>
            <a:ext cx="539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“Many medical experts, including the American Academy of Pediatrics (AAP) and the American College of Obstetricians and Gynecologists, strongly recommend breastfeeding exclusively (no formula, juice, or water) for 6 months. And breastfeeding for a year at least with other foods which should be started at 6 months of age, such as vegetables, grains, fruits, proteins.”</a:t>
            </a:r>
            <a:endParaRPr sz="145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145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(Brennan, 2019, p1)</a:t>
            </a:r>
            <a:endParaRPr b="1" sz="145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163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257975" y="163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Benefits of Breastfeeding for Mothers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257975" y="735725"/>
            <a:ext cx="4778100" cy="38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Enhances mother and child bonding.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Minimizes the 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risk of breast and ovarian cancer. 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Helps with weight loss following 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pregnancy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Causes the uterus to shrink back to normal size. (Pre-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pregnancy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size)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Minimizes the risk of mother contracting o</a:t>
            </a: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steoporosis.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Heals the body after delivery.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</a:pPr>
            <a:r>
              <a:rPr b="1" lang="en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Saves time and money.</a:t>
            </a:r>
            <a:endParaRPr b="1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5741" y="-107425"/>
            <a:ext cx="426481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257975" y="75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Benefits of Breastfeeding for Offspring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51975" y="648675"/>
            <a:ext cx="547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Protects the baby against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allergies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and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eczema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Causes the baby to have less stomach problems such as diarrhea and constipation.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Minimizes the risk of the baby contracting viruses and infections.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Reduces the risk of SIDS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Fights against common diseases such as spinal meningitis and type 1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diabetes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Essential for the emotional and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physical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development of the child.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Char char="●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Brings you and your baby closer with skin to skin contact.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0875" y="801075"/>
            <a:ext cx="3010725" cy="3716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257975" y="69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Oswald"/>
                <a:ea typeface="Oswald"/>
                <a:cs typeface="Oswald"/>
                <a:sym typeface="Oswald"/>
              </a:rPr>
              <a:t>Fun Fact</a:t>
            </a:r>
            <a:endParaRPr>
              <a:solidFill>
                <a:srgbClr val="3C78D8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2168100" y="641700"/>
            <a:ext cx="5667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9900FF"/>
                </a:solidFill>
                <a:latin typeface="Comfortaa"/>
                <a:ea typeface="Comfortaa"/>
                <a:cs typeface="Comfortaa"/>
                <a:sym typeface="Comfortaa"/>
              </a:rPr>
              <a:t>“Breast milk is nature's perfect baby food. It contains immunity-boosting antibodies and healthy enzymes that scientists have yet to replicate.” </a:t>
            </a:r>
            <a:endParaRPr b="1" sz="3000">
              <a:solidFill>
                <a:srgbClr val="9900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A86E8"/>
                </a:solidFill>
                <a:latin typeface="Comfortaa"/>
                <a:ea typeface="Comfortaa"/>
                <a:cs typeface="Comfortaa"/>
                <a:sym typeface="Comfortaa"/>
              </a:rPr>
              <a:t>(Lucille/Hartshorne, 2020)</a:t>
            </a:r>
            <a:endParaRPr>
              <a:solidFill>
                <a:srgbClr val="4A86E8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975" y="564050"/>
            <a:ext cx="2572375" cy="457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1625" y="447875"/>
            <a:ext cx="2572375" cy="45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Tips for Mothers Breastfeeding or Planning to Breastfeed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94688"/>
            <a:ext cx="9144000" cy="385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AD1DC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References 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AutoNum type="arabicPeriod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Brennan, D. B. (2019, December 10). 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Breastfeeding</a:t>
            </a: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Overview. Retrieved April 26, 2020, from </a:t>
            </a:r>
            <a:r>
              <a:rPr lang="en" u="sng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https://www.webmd.com/parenting/baby/nursing-basics#1</a:t>
            </a:r>
            <a:endParaRPr b="1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AutoNum type="arabicPeriod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Lucia, C. A., &amp; Lucia, C. A. (n.d.). The Benefits of Breastfeeding. Retrieved from https://www.parents.com/baby/breastfeeding/basics/the-benefits-of-breastfeeding/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429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mfortaa"/>
              <a:buAutoNum type="arabicPeriod"/>
            </a:pPr>
            <a:r>
              <a:rPr lang="en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Team, T. H. R. (2018). Retrieved from https://www.top10homeremedies.com/pregnancy/important-breastfeeding-tips-new-moms.html</a:t>
            </a:r>
            <a:endParaRPr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457200" rtl="0" algn="l">
              <a:lnSpc>
                <a:spcPct val="11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sz="1200">
              <a:solidFill>
                <a:srgbClr val="333333"/>
              </a:solidFill>
              <a:highlight>
                <a:srgbClr val="FEF1D2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